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6" r:id="rId12"/>
    <p:sldId id="271" r:id="rId13"/>
    <p:sldId id="270" r:id="rId14"/>
    <p:sldId id="267" r:id="rId15"/>
    <p:sldId id="269" r:id="rId16"/>
    <p:sldId id="272" r:id="rId17"/>
    <p:sldId id="273" r:id="rId18"/>
    <p:sldId id="274" r:id="rId19"/>
    <p:sldId id="275" r:id="rId20"/>
    <p:sldId id="276" r:id="rId21"/>
    <p:sldId id="280" r:id="rId22"/>
    <p:sldId id="277" r:id="rId23"/>
    <p:sldId id="278" r:id="rId24"/>
    <p:sldId id="279" r:id="rId25"/>
    <p:sldId id="284" r:id="rId26"/>
    <p:sldId id="281" r:id="rId27"/>
    <p:sldId id="282" r:id="rId28"/>
    <p:sldId id="283" r:id="rId29"/>
    <p:sldId id="285" r:id="rId30"/>
    <p:sldId id="287" r:id="rId31"/>
    <p:sldId id="286" r:id="rId32"/>
    <p:sldId id="289" r:id="rId33"/>
    <p:sldId id="291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2E1700"/>
    <a:srgbClr val="FF33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70" d="100"/>
          <a:sy n="70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6">
                <a:lumMod val="50000"/>
                <a:alpha val="85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663300"/>
                </a:solidFill>
                <a:latin typeface="Arial Narrow" panose="020B0606020202030204" pitchFamily="34" charset="0"/>
              </a:rPr>
              <a:t>Константин Сергеевич Станиславский</a:t>
            </a:r>
            <a:endParaRPr lang="ru-RU" sz="5400" b="1" dirty="0">
              <a:solidFill>
                <a:srgbClr val="6633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190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My documents\Театр\Станиславский фото\foto1_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5791"/>
            <a:ext cx="2708666" cy="361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31840" y="0"/>
            <a:ext cx="568863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</a:t>
            </a:r>
            <a:r>
              <a:rPr lang="ru-RU" b="1" dirty="0" smtClean="0"/>
              <a:t>Константин </a:t>
            </a:r>
            <a:r>
              <a:rPr lang="ru-RU" b="1" dirty="0"/>
              <a:t>Сергеевич Станиславский </a:t>
            </a:r>
            <a:r>
              <a:rPr lang="ru-RU" dirty="0"/>
              <a:t>(настоящая его фамилия Алексеев) - актер, режиссер, педагог, создатель </a:t>
            </a:r>
            <a:r>
              <a:rPr lang="ru-RU" dirty="0" smtClean="0"/>
              <a:t>знаменитой системы </a:t>
            </a:r>
            <a:r>
              <a:rPr lang="ru-RU" dirty="0"/>
              <a:t>актерского искусства, которая носит его имя - система Станиславского.</a:t>
            </a:r>
          </a:p>
          <a:p>
            <a:r>
              <a:rPr lang="ru-RU" dirty="0"/>
              <a:t>Родился он в Москве 5 (17) января 1863 года в семье богатого промышленника Алексеева, который состоял в родстве с Мамонтовыми и Третьяковыми. Талант Станиславского достался ему от бабушки-француженки, которая была известной парижской актрисой.</a:t>
            </a:r>
          </a:p>
          <a:p>
            <a:r>
              <a:rPr lang="ru-RU" dirty="0" smtClean="0"/>
              <a:t>	Впервые </a:t>
            </a:r>
            <a:r>
              <a:rPr lang="ru-RU" dirty="0"/>
              <a:t>Константин выступил на домашней сцене, готовился к карьере оперного певца. В 1898 года он совместно с Немировичем-Данченко основал Московский Художественный театр. Успех к театру пришел после знакомства его основателей с А. П. Чеховым. «Чайка», «Дядя Ваня», «Три сестры», «Вишневый сад» - это лучшие спектакли театра.</a:t>
            </a:r>
          </a:p>
          <a:p>
            <a:r>
              <a:rPr lang="ru-RU" dirty="0" smtClean="0"/>
              <a:t>	В </a:t>
            </a:r>
            <a:r>
              <a:rPr lang="ru-RU" dirty="0"/>
              <a:t>начале XX века Станиславский приступает к разработке своей системы актерского мастерства, науку о творчестве артиста, сформулировал законы поведения актера на сцене. Главное, считал Станиславский, - это создать на сцене иллюзию живой действительности. И на сцене нет маленьких ролей, так же как и в жизни ценен каждый человек.</a:t>
            </a:r>
          </a:p>
        </p:txBody>
      </p:sp>
    </p:spTree>
    <p:extLst>
      <p:ext uri="{BB962C8B-B14F-4D97-AF65-F5344CB8AC3E}">
        <p14:creationId xmlns:p14="http://schemas.microsoft.com/office/powerpoint/2010/main" val="1169996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5805264"/>
            <a:ext cx="7715200" cy="9647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2E1700"/>
                </a:solidFill>
              </a:rPr>
              <a:t>Константин Сергеевич Станиславский (Алексеев)</a:t>
            </a:r>
          </a:p>
          <a:p>
            <a:r>
              <a:rPr lang="ru-RU" sz="2400" b="1" dirty="0">
                <a:solidFill>
                  <a:srgbClr val="2E1700"/>
                </a:solidFill>
              </a:rPr>
              <a:t> </a:t>
            </a:r>
            <a:r>
              <a:rPr lang="ru-RU" sz="2400" b="1" dirty="0" smtClean="0">
                <a:solidFill>
                  <a:srgbClr val="2E1700"/>
                </a:solidFill>
              </a:rPr>
              <a:t>                                  (1863-1938)</a:t>
            </a:r>
            <a:endParaRPr lang="ru-RU" sz="2400" b="1" dirty="0">
              <a:solidFill>
                <a:srgbClr val="2E1700"/>
              </a:solidFill>
            </a:endParaRPr>
          </a:p>
        </p:txBody>
      </p:sp>
      <p:pic>
        <p:nvPicPr>
          <p:cNvPr id="2050" name="Picture 2" descr="C:\My documents\Театр\Станиславский фото\4072720595_fdf811df86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440" y="447270"/>
            <a:ext cx="6816951" cy="483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7603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My documents\Театр\Станиславский фото\50_27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6672"/>
            <a:ext cx="3672408" cy="526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997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My documents\Театр\Станиславский фото\3139-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320" y="188640"/>
            <a:ext cx="4352326" cy="642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445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My documents\Театр\Станиславский фото\1326498756_vj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20688"/>
            <a:ext cx="5791374" cy="5791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546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My documents\Театр\Станиславский фото\34800819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2952328" cy="439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4581128"/>
            <a:ext cx="7344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Итог </a:t>
            </a:r>
            <a:r>
              <a:rPr lang="ru-RU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своей жизни Станиславский подвел сам</a:t>
            </a:r>
            <a:r>
              <a:rPr lang="ru-RU" dirty="0"/>
              <a:t>: </a:t>
            </a:r>
            <a:r>
              <a:rPr lang="ru-RU" b="1" i="1" dirty="0"/>
              <a:t>"Долго жил. Много видел. Имел хорошую семью, детей. Жизнь раскидала всех по миру. Искал славы. Нашел. Видел почести, был молод. Состарился. Скоро надо умирать. Теперь спросите меня: в чем счастье на земле? В познавании. В искусстве и в работе, в </a:t>
            </a:r>
            <a:r>
              <a:rPr lang="ru-RU" b="1" i="1" dirty="0" err="1"/>
              <a:t>постигновении</a:t>
            </a:r>
            <a:r>
              <a:rPr lang="ru-RU" b="1" i="1" dirty="0"/>
              <a:t> его. Познавая искусство в себе, познаешь природу, жизнь мира, смысл жизни, познаешь душу - талант! Выше этого счастья нет".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1237052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My documents\Театр\Станиславский фото\537c093c2987 (1)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04665"/>
            <a:ext cx="5148866" cy="616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724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My documents\Театр\Станиславский фото\stanislavski_gorki_liane_jp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6632"/>
            <a:ext cx="4320480" cy="59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43608" y="6381328"/>
            <a:ext cx="7831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К.С. Станиславский  с супругой, актрисой МХАТ М.П. Лилиной и М. Горьким.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4771717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К. С. Станиславский и В.И. Немирович-Данченко</a:t>
            </a:r>
            <a:endParaRPr lang="ru-RU" sz="2800" dirty="0"/>
          </a:p>
        </p:txBody>
      </p:sp>
      <p:pic>
        <p:nvPicPr>
          <p:cNvPr id="9218" name="Picture 2" descr="C:\My documents\Театр\Станиславский фото\expert_04_074_1_jpg_450x300_crop_q7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788487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2681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6123722"/>
            <a:ext cx="6336704" cy="720080"/>
          </a:xfrm>
        </p:spPr>
        <p:txBody>
          <a:bodyPr/>
          <a:lstStyle/>
          <a:p>
            <a:r>
              <a:rPr lang="ru-RU" dirty="0" smtClean="0"/>
              <a:t>Антон Павлович Чехов</a:t>
            </a:r>
            <a:endParaRPr lang="ru-RU" dirty="0"/>
          </a:p>
        </p:txBody>
      </p:sp>
      <p:pic>
        <p:nvPicPr>
          <p:cNvPr id="10242" name="Picture 2" descr="C:\My documents\Театр\Станиславский фото\170653_html_6800907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48" y="332656"/>
            <a:ext cx="4032448" cy="570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340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6562" y="5661248"/>
            <a:ext cx="7052320" cy="57606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Московский Художественный Театр им. А.П. Чехова</a:t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(МХТ)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4338" name="Picture 2" descr="C:\My documents\Театр\Станиславский фото\277_photo_1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7601062" cy="465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765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My documents\Театр\Станиславский фото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12776"/>
            <a:ext cx="410445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1231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My documents\Театр\Станиславский фото\К.С. Станиславский в роли Отелл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244978"/>
            <a:ext cx="3096344" cy="4942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35896" y="6340678"/>
            <a:ext cx="3622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Спектакль «Отелло</a:t>
            </a:r>
            <a:r>
              <a:rPr lang="ru-RU" dirty="0" smtClean="0"/>
              <a:t>». </a:t>
            </a:r>
            <a:r>
              <a:rPr lang="ru-RU" dirty="0" smtClean="0"/>
              <a:t> Роль Отелло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691680" y="457638"/>
            <a:ext cx="59115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Константин Сергеевич в некоторых из своих ролей.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376190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 descr="C:\My documents\Театр\Станиславский фото\9181986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32858"/>
            <a:ext cx="8408011" cy="476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53220" y="6237312"/>
            <a:ext cx="1836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«На дне». Сатин.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06995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My documents\Театр\Станиславский фото\expert_04_073_jpg_625x625_q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1443038"/>
            <a:ext cx="5953125" cy="397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50772" y="5990802"/>
            <a:ext cx="2642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</a:t>
            </a:r>
            <a:r>
              <a:rPr lang="ru-RU" dirty="0" err="1" smtClean="0"/>
              <a:t>Уриэль</a:t>
            </a:r>
            <a:r>
              <a:rPr lang="ru-RU" dirty="0" smtClean="0"/>
              <a:t> </a:t>
            </a:r>
            <a:r>
              <a:rPr lang="ru-RU" dirty="0" err="1" smtClean="0"/>
              <a:t>Акоста</a:t>
            </a:r>
            <a:r>
              <a:rPr lang="ru-RU" dirty="0" smtClean="0"/>
              <a:t>». </a:t>
            </a:r>
            <a:r>
              <a:rPr lang="ru-RU" dirty="0" err="1" smtClean="0"/>
              <a:t>Акоста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64409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My documents\Театр\Станиславский фото\preview_big (2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6632"/>
            <a:ext cx="4392488" cy="6204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07904" y="6412686"/>
            <a:ext cx="2566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«Горе от ума». Фамусов.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16203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My documents\Театр\Станиславский фото\022338128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04664"/>
            <a:ext cx="4646984" cy="571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95736" y="6309320"/>
            <a:ext cx="5609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«На всякого мудреца довольно простоты». </a:t>
            </a:r>
            <a:r>
              <a:rPr lang="ru-RU" dirty="0" err="1" smtClean="0"/>
              <a:t>Крутицкий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9239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My documents\Театр\Станиславский фото\2108645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406" y="188640"/>
            <a:ext cx="6048672" cy="590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79265" y="6260799"/>
            <a:ext cx="2080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«Чайка». </a:t>
            </a:r>
            <a:r>
              <a:rPr lang="ru-RU" dirty="0" err="1" smtClean="0"/>
              <a:t>Тригорин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19937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My documents\Театр\Станиславский фото\17423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32689"/>
            <a:ext cx="3600400" cy="617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63888" y="6412686"/>
            <a:ext cx="2280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«Дядя Ваня». Астров.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7489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My documents\Театр\Станиславский фото\28244-004-F340A97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347136"/>
            <a:ext cx="4857080" cy="593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75856" y="6412686"/>
            <a:ext cx="26319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«Три сестры» Вершинин.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2744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My documents\Театр\Станиславский фото\11307_html_m4609d54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620688"/>
            <a:ext cx="3885922" cy="485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592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My documents\Театр\Станиславский фото\0000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342" y="142055"/>
            <a:ext cx="4250906" cy="64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031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My documents\Театр\Станиславский фото\4c0be76313fda10284f62fd13ce43f40.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6552728" cy="49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83768" y="6094717"/>
            <a:ext cx="373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«Много шума из ничего». Бенедикт.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84282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My documents\Театр\Станиславский фото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38943"/>
            <a:ext cx="774533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9523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My documents\Театр\Станиславский фото\Stanislavski_as_Gaiev_in_Chekhov's_The_Cherry_Orchar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6632"/>
            <a:ext cx="3888431" cy="590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92988" y="6239319"/>
            <a:ext cx="2446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«Вишневый сад». Гаев.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1395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710143"/>
            <a:ext cx="76328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	К.С. Станиславским было создано несколько уникальных  книг,  бесценных для любого человека театра, да и для тех, кто служит другим видам искусства. Его книги переведены на многие языки мира и используются актерами и режиссерами  других стран.  </a:t>
            </a:r>
          </a:p>
          <a:p>
            <a:r>
              <a:rPr lang="ru-RU" sz="2400" dirty="0" smtClean="0"/>
              <a:t>Вот одни из самых значимых его трудов:</a:t>
            </a:r>
          </a:p>
          <a:p>
            <a:r>
              <a:rPr lang="ru-RU" sz="2400" dirty="0"/>
              <a:t> Т. 1. Моя жизнь в </a:t>
            </a:r>
            <a:r>
              <a:rPr lang="ru-RU" sz="2400" dirty="0" smtClean="0"/>
              <a:t>искусстве.</a:t>
            </a:r>
            <a:endParaRPr lang="ru-RU" sz="2400" dirty="0"/>
          </a:p>
          <a:p>
            <a:r>
              <a:rPr lang="ru-RU" sz="2400" dirty="0" smtClean="0"/>
              <a:t>.</a:t>
            </a:r>
            <a:r>
              <a:rPr lang="ru-RU" sz="2400" dirty="0"/>
              <a:t> Т. 2. Работа актера над собой. Часть 1: Работа над собой в творческом процессе переживания: Дневник </a:t>
            </a:r>
            <a:r>
              <a:rPr lang="ru-RU" sz="2400" dirty="0" smtClean="0"/>
              <a:t>ученика.</a:t>
            </a:r>
            <a:r>
              <a:rPr lang="ru-RU" sz="2400" dirty="0"/>
              <a:t> </a:t>
            </a:r>
            <a:endParaRPr lang="ru-RU" sz="2400" dirty="0"/>
          </a:p>
          <a:p>
            <a:r>
              <a:rPr lang="ru-RU" sz="2400" dirty="0" smtClean="0"/>
              <a:t>.</a:t>
            </a:r>
            <a:r>
              <a:rPr lang="ru-RU" sz="2400" dirty="0"/>
              <a:t> Т. 3. Работа актера над собой. Ч. 2: Работа над собой в творческом процессе </a:t>
            </a:r>
            <a:r>
              <a:rPr lang="ru-RU" sz="2400" dirty="0" smtClean="0"/>
              <a:t>воплощения</a:t>
            </a:r>
            <a:r>
              <a:rPr lang="ru-RU" sz="2400" dirty="0"/>
              <a:t>.</a:t>
            </a:r>
            <a:r>
              <a:rPr lang="ru-RU" sz="2400" dirty="0"/>
              <a:t> </a:t>
            </a:r>
            <a:endParaRPr lang="ru-RU" sz="2400" dirty="0"/>
          </a:p>
          <a:p>
            <a:r>
              <a:rPr lang="ru-RU" sz="2400" dirty="0"/>
              <a:t> Т. 4. Работа актера над </a:t>
            </a:r>
            <a:r>
              <a:rPr lang="ru-RU" sz="2400" dirty="0" smtClean="0"/>
              <a:t>ролью</a:t>
            </a:r>
            <a:r>
              <a:rPr lang="ru-RU" sz="2400" dirty="0"/>
              <a:t>.</a:t>
            </a:r>
            <a:endParaRPr lang="ru-RU" sz="2400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2727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My documents\Театр\Станиславский фото\Картинка.200x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6454"/>
            <a:ext cx="3456384" cy="527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My documents\Театр\Станиславский фото\121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038" y="1268760"/>
            <a:ext cx="3535696" cy="5180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01950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My documents\Театр\Станиславский фото\Картинка.1024x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8" y="95250"/>
            <a:ext cx="4467225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3625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My documents\Театр\Станиславский фото\10108923_0_Rabota_aktera_nad_rolyu_Konstantin_Stanislavski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8640"/>
            <a:ext cx="4302224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1329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My documents\Театр\Станиславский фото\МХТ 1900-1состав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7"/>
            <a:ext cx="8593637" cy="5626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3412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663300"/>
                </a:solidFill>
              </a:rPr>
              <a:t>Комната в доме К.С. Станиславского, где проходили репетиции спектаклей.</a:t>
            </a:r>
            <a:endParaRPr lang="ru-RU" sz="2800" i="1" dirty="0">
              <a:solidFill>
                <a:srgbClr val="663300"/>
              </a:solidFill>
            </a:endParaRPr>
          </a:p>
        </p:txBody>
      </p:sp>
      <p:pic>
        <p:nvPicPr>
          <p:cNvPr id="30722" name="Picture 2" descr="C:\My documents\Театр\Станиславский фото\images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80688"/>
            <a:ext cx="5040560" cy="3775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254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4653136"/>
            <a:ext cx="5256584" cy="1218258"/>
          </a:xfrm>
        </p:spPr>
        <p:txBody>
          <a:bodyPr>
            <a:normAutofit/>
          </a:bodyPr>
          <a:lstStyle/>
          <a:p>
            <a:r>
              <a:rPr lang="ru-RU" sz="1800" i="1" dirty="0">
                <a:latin typeface="Arial Narrow" panose="020B0606020202030204" pitchFamily="34" charset="0"/>
              </a:rPr>
              <a:t>Захотите крепко, проведите такую работу в жизнь, познайте свою природу, дисциплинируйте ее, и, при наличии таланта, вы станете великим артистом.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19672" y="5805264"/>
            <a:ext cx="5486400" cy="804862"/>
          </a:xfrm>
        </p:spPr>
        <p:txBody>
          <a:bodyPr/>
          <a:lstStyle/>
          <a:p>
            <a:pPr algn="r"/>
            <a:r>
              <a:rPr lang="ru-RU" b="1" dirty="0" smtClean="0"/>
              <a:t>К.С. Станиславский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Picture 2" descr="C:\My documents\Театр\Станиславский фото\images (5)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43" b="7143"/>
          <a:stretch>
            <a:fillRect/>
          </a:stretch>
        </p:blipFill>
        <p:spPr bwMode="auto">
          <a:xfrm>
            <a:off x="1619672" y="404664"/>
            <a:ext cx="5544616" cy="415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9702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166</Words>
  <Application>Microsoft Office PowerPoint</Application>
  <PresentationFormat>Экран (4:3)</PresentationFormat>
  <Paragraphs>32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Константин Сергеевич Станиславский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К. С. Станиславский и В.И. Немирович-Данченко</vt:lpstr>
      <vt:lpstr>Презентация PowerPoint</vt:lpstr>
      <vt:lpstr>Московский Художественный Театр им. А.П. Чехова (МХТ)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Комната в доме К.С. Станиславского, где проходили репетиции спектаклей.</vt:lpstr>
      <vt:lpstr>Захотите крепко, проведите такую работу в жизнь, познайте свою природу, дисциплинируйте ее, и, при наличии таланта, вы станете великим артистом.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пк</cp:lastModifiedBy>
  <cp:revision>64</cp:revision>
  <dcterms:created xsi:type="dcterms:W3CDTF">2014-01-21T16:01:42Z</dcterms:created>
  <dcterms:modified xsi:type="dcterms:W3CDTF">2014-09-24T15:43:40Z</dcterms:modified>
</cp:coreProperties>
</file>